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6"/>
  </p:handoutMasterIdLst>
  <p:sldIdLst>
    <p:sldId id="256" r:id="rId3"/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スライドイメージプレースホルダ 1"/>
          <p:cNvSpPr/>
          <p:nvPr>
            <p:ph type="sldImg" idx="2"/>
          </p:nvPr>
        </p:nvSpPr>
        <p:spPr/>
      </p:sp>
      <p:sp>
        <p:nvSpPr>
          <p:cNvPr id="3" name="文字列プレースホルダ 2"/>
          <p:cNvSpPr/>
          <p:nvPr>
            <p:ph type="body" idx="3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20204" pitchFamily="34" charset="0"/>
              </a:rPr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20204" pitchFamily="34" charset="0"/>
              </a:rPr>
            </a:fld>
            <a:endParaRPr lang="ja-JP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charset="-128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charset="-128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charset="-128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charset="-128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charset="-128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charset="-128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charset="-128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角丸四角形 5"/>
          <p:cNvSpPr/>
          <p:nvPr/>
        </p:nvSpPr>
        <p:spPr>
          <a:xfrm>
            <a:off x="184785" y="243840"/>
            <a:ext cx="4448175" cy="54610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107950" rtlCol="0" anchor="ctr"/>
          <a:p>
            <a:pPr algn="ctr"/>
            <a:r>
              <a:rPr lang="ja-JP" altLang="en-US" sz="2400" b="1">
                <a:solidFill>
                  <a:srgbClr val="002060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うたのプロフィール帳</a:t>
            </a:r>
            <a:endParaRPr lang="ja-JP" altLang="en-US" sz="2400" b="1">
              <a:solidFill>
                <a:srgbClr val="002060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67665" y="1050925"/>
            <a:ext cx="5669280" cy="3039110"/>
          </a:xfrm>
          <a:prstGeom prst="roundRect">
            <a:avLst>
              <a:gd name="adj" fmla="val 371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4798060" y="657225"/>
            <a:ext cx="1238885" cy="1968500"/>
          </a:xfrm>
          <a:prstGeom prst="roundRect">
            <a:avLst>
              <a:gd name="adj" fmla="val 722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719955" y="478155"/>
            <a:ext cx="858520" cy="31178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7950" rtlCol="0" anchor="ctr"/>
          <a:p>
            <a:pPr algn="ctr"/>
            <a:r>
              <a:rPr lang="ja-JP" altLang="en-US" b="1">
                <a:latin typeface="Rounded-X M+ 1c bold" panose="020B0702020203020207" charset="-120"/>
                <a:ea typeface="Rounded-X M+ 1c bold" panose="020B0702020203020207" charset="-120"/>
              </a:rPr>
              <a:t>名前</a:t>
            </a:r>
            <a:endParaRPr lang="ja-JP" altLang="en-US" b="1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84785" y="877570"/>
            <a:ext cx="2448560" cy="31178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7950" rtlCol="0" anchor="ctr"/>
          <a:p>
            <a:pPr algn="ctr"/>
            <a:r>
              <a:rPr lang="ja-JP" altLang="en-US" b="1">
                <a:latin typeface="Rounded-X M+ 1c bold" panose="020B0702020203020207" charset="-120"/>
                <a:ea typeface="Rounded-X M+ 1c bold" panose="020B0702020203020207" charset="-120"/>
              </a:rPr>
              <a:t>なんでもＴＯＰ３</a:t>
            </a:r>
            <a:endParaRPr lang="ja-JP" altLang="en-US" b="1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60680" y="4351655"/>
            <a:ext cx="5676265" cy="2349500"/>
          </a:xfrm>
          <a:prstGeom prst="roundRect">
            <a:avLst>
              <a:gd name="adj" fmla="val 6032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84785" y="4206240"/>
            <a:ext cx="2448560" cy="31178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7950" rtlCol="0" anchor="ctr"/>
          <a:p>
            <a:pPr algn="ctr"/>
            <a:r>
              <a:rPr lang="ja-JP" altLang="en-US" b="1">
                <a:latin typeface="Rounded-X M+ 1c bold" panose="020B0702020203020207" charset="-120"/>
                <a:ea typeface="Rounded-X M+ 1c bold" panose="020B0702020203020207" charset="-120"/>
              </a:rPr>
              <a:t>なんでもマイベスト</a:t>
            </a:r>
            <a:endParaRPr lang="ja-JP" altLang="en-US" b="1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7" name="四角形 16"/>
          <p:cNvSpPr/>
          <p:nvPr/>
        </p:nvSpPr>
        <p:spPr>
          <a:xfrm>
            <a:off x="438785" y="1376045"/>
            <a:ext cx="2048510" cy="124904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1.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2.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3.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4" name="1つの角を切り取った四角形 13"/>
          <p:cNvSpPr/>
          <p:nvPr/>
        </p:nvSpPr>
        <p:spPr>
          <a:xfrm>
            <a:off x="438785" y="1258570"/>
            <a:ext cx="1632585" cy="28956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好きなアーティスト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2" name="四角形 21"/>
          <p:cNvSpPr/>
          <p:nvPr/>
        </p:nvSpPr>
        <p:spPr>
          <a:xfrm>
            <a:off x="4877435" y="904875"/>
            <a:ext cx="1080135" cy="47117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ja-JP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8" name="楕円 17"/>
          <p:cNvSpPr/>
          <p:nvPr/>
        </p:nvSpPr>
        <p:spPr>
          <a:xfrm>
            <a:off x="4877435" y="1460500"/>
            <a:ext cx="1080000" cy="1080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600">
                <a:latin typeface="Rounded-X M+ 1c bold" panose="020B0702020203020207" charset="-120"/>
                <a:ea typeface="Rounded-X M+ 1c bold" panose="020B0702020203020207" charset="-120"/>
              </a:rPr>
              <a:t>アイコン</a:t>
            </a:r>
            <a:endParaRPr lang="ja-JP" altLang="en-US" sz="16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4" name="四角形 23"/>
          <p:cNvSpPr/>
          <p:nvPr/>
        </p:nvSpPr>
        <p:spPr>
          <a:xfrm>
            <a:off x="2584450" y="1376045"/>
            <a:ext cx="2048510" cy="124904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1.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2.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3.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5" name="1つの角を切り取った四角形 24"/>
          <p:cNvSpPr/>
          <p:nvPr/>
        </p:nvSpPr>
        <p:spPr>
          <a:xfrm>
            <a:off x="2584450" y="1258570"/>
            <a:ext cx="1632585" cy="28956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好きなジャンル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6" name="四角形 25"/>
          <p:cNvSpPr/>
          <p:nvPr/>
        </p:nvSpPr>
        <p:spPr>
          <a:xfrm>
            <a:off x="438785" y="2804795"/>
            <a:ext cx="2048510" cy="120142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1.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2.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3.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7" name="1つの角を切り取った四角形 26"/>
          <p:cNvSpPr/>
          <p:nvPr/>
        </p:nvSpPr>
        <p:spPr>
          <a:xfrm>
            <a:off x="438785" y="2701290"/>
            <a:ext cx="1632585" cy="28956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好きな作品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8" name="四角形 27"/>
          <p:cNvSpPr/>
          <p:nvPr/>
        </p:nvSpPr>
        <p:spPr>
          <a:xfrm>
            <a:off x="2584450" y="2804795"/>
            <a:ext cx="3373120" cy="120142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1.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2.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  <a:p>
            <a:pPr algn="l"/>
            <a:r>
              <a:rPr lang="en-US" altLang="ja-JP" sz="2000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3.</a:t>
            </a:r>
            <a:endParaRPr lang="en-US" altLang="ja-JP" sz="2000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9" name="1つの角を切り取った四角形 28"/>
          <p:cNvSpPr/>
          <p:nvPr/>
        </p:nvSpPr>
        <p:spPr>
          <a:xfrm>
            <a:off x="2584450" y="2701290"/>
            <a:ext cx="1632585" cy="28956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最近ハマってる曲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0" name="四角形 29"/>
          <p:cNvSpPr/>
          <p:nvPr/>
        </p:nvSpPr>
        <p:spPr>
          <a:xfrm>
            <a:off x="516890" y="4641215"/>
            <a:ext cx="2604135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1" name="1つの角を切り取った四角形 30"/>
          <p:cNvSpPr/>
          <p:nvPr/>
        </p:nvSpPr>
        <p:spPr>
          <a:xfrm>
            <a:off x="516890" y="4565015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ポップス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2" name="四角形 31"/>
          <p:cNvSpPr/>
          <p:nvPr/>
        </p:nvSpPr>
        <p:spPr>
          <a:xfrm>
            <a:off x="3248660" y="4641215"/>
            <a:ext cx="2604135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3" name="四角形 32"/>
          <p:cNvSpPr/>
          <p:nvPr/>
        </p:nvSpPr>
        <p:spPr>
          <a:xfrm>
            <a:off x="516890" y="5339715"/>
            <a:ext cx="2604135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4" name="四角形 33"/>
          <p:cNvSpPr/>
          <p:nvPr/>
        </p:nvSpPr>
        <p:spPr>
          <a:xfrm>
            <a:off x="3248660" y="5339715"/>
            <a:ext cx="2604135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5" name="四角形 34"/>
          <p:cNvSpPr/>
          <p:nvPr/>
        </p:nvSpPr>
        <p:spPr>
          <a:xfrm>
            <a:off x="516890" y="6054090"/>
            <a:ext cx="2604135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6" name="四角形 35"/>
          <p:cNvSpPr/>
          <p:nvPr/>
        </p:nvSpPr>
        <p:spPr>
          <a:xfrm>
            <a:off x="3248660" y="6054090"/>
            <a:ext cx="2604135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7" name="1つの角を切り取った四角形 36"/>
          <p:cNvSpPr/>
          <p:nvPr/>
        </p:nvSpPr>
        <p:spPr>
          <a:xfrm>
            <a:off x="3248660" y="4565015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ロック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8" name="1つの角を切り取った四角形 37"/>
          <p:cNvSpPr/>
          <p:nvPr/>
        </p:nvSpPr>
        <p:spPr>
          <a:xfrm>
            <a:off x="516890" y="5244465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アニソン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9" name="1つの角を切り取った四角形 38"/>
          <p:cNvSpPr/>
          <p:nvPr/>
        </p:nvSpPr>
        <p:spPr>
          <a:xfrm>
            <a:off x="3248660" y="5244465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アイドル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40" name="1つの角を切り取った四角形 39"/>
          <p:cNvSpPr/>
          <p:nvPr/>
        </p:nvSpPr>
        <p:spPr>
          <a:xfrm>
            <a:off x="516890" y="5968365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ゲーム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41" name="1つの角を切り取った四角形 40"/>
          <p:cNvSpPr/>
          <p:nvPr/>
        </p:nvSpPr>
        <p:spPr>
          <a:xfrm>
            <a:off x="3244850" y="5968365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ボカロ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6381115" y="425450"/>
            <a:ext cx="5669280" cy="3039110"/>
          </a:xfrm>
          <a:prstGeom prst="roundRect">
            <a:avLst>
              <a:gd name="adj" fmla="val 3718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6198235" y="242570"/>
            <a:ext cx="2448560" cy="31178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7950" rtlCol="0" anchor="ctr"/>
          <a:p>
            <a:pPr algn="ctr"/>
            <a:r>
              <a:rPr lang="ja-JP" altLang="en-US" b="1">
                <a:latin typeface="Rounded-X M+ 1c bold" panose="020B0702020203020207" charset="-120"/>
                <a:ea typeface="Rounded-X M+ 1c bold" panose="020B0702020203020207" charset="-120"/>
              </a:rPr>
              <a:t>どのへんですか？</a:t>
            </a:r>
            <a:endParaRPr lang="ja-JP" altLang="en-US" b="1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6381115" y="3719195"/>
            <a:ext cx="5669280" cy="2981960"/>
          </a:xfrm>
          <a:prstGeom prst="roundRect">
            <a:avLst>
              <a:gd name="adj" fmla="val 371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45" name="角丸四角形 44"/>
          <p:cNvSpPr/>
          <p:nvPr/>
        </p:nvSpPr>
        <p:spPr>
          <a:xfrm>
            <a:off x="6198235" y="3564890"/>
            <a:ext cx="2664460" cy="31178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ja-JP" altLang="en-US" b="1">
                <a:latin typeface="Rounded-X M+ 1c bold" panose="020B0702020203020207" charset="-120"/>
                <a:ea typeface="Rounded-X M+ 1c bold" panose="020B0702020203020207" charset="-120"/>
              </a:rPr>
              <a:t>どっちかっていうと？</a:t>
            </a:r>
            <a:endParaRPr lang="ja-JP" altLang="en-US" b="1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47" name="1つの角を切り取った四角形 46"/>
          <p:cNvSpPr/>
          <p:nvPr/>
        </p:nvSpPr>
        <p:spPr>
          <a:xfrm>
            <a:off x="6605905" y="654050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声の高さ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48" name="1つの角を切り取った四角形 47"/>
          <p:cNvSpPr/>
          <p:nvPr/>
        </p:nvSpPr>
        <p:spPr>
          <a:xfrm>
            <a:off x="6605905" y="1311275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ビブラート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49" name="1つの角を切り取った四角形 48"/>
          <p:cNvSpPr/>
          <p:nvPr/>
        </p:nvSpPr>
        <p:spPr>
          <a:xfrm>
            <a:off x="6606540" y="1968500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テンポ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50" name="1つの角を切り取った四角形 49"/>
          <p:cNvSpPr/>
          <p:nvPr/>
        </p:nvSpPr>
        <p:spPr>
          <a:xfrm>
            <a:off x="6606540" y="2625725"/>
            <a:ext cx="163258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流行り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51" name="四角形 50"/>
          <p:cNvSpPr/>
          <p:nvPr/>
        </p:nvSpPr>
        <p:spPr>
          <a:xfrm>
            <a:off x="6625590" y="951865"/>
            <a:ext cx="734695" cy="276225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たかい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52" name="四角形 51"/>
          <p:cNvSpPr/>
          <p:nvPr/>
        </p:nvSpPr>
        <p:spPr>
          <a:xfrm>
            <a:off x="11202670" y="947420"/>
            <a:ext cx="734695" cy="276225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ひくい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grpSp>
        <p:nvGrpSpPr>
          <p:cNvPr id="65" name="グループ化 64"/>
          <p:cNvGrpSpPr/>
          <p:nvPr/>
        </p:nvGrpSpPr>
        <p:grpSpPr>
          <a:xfrm>
            <a:off x="7466330" y="1014095"/>
            <a:ext cx="3643630" cy="190500"/>
            <a:chOff x="11758" y="1597"/>
            <a:chExt cx="5738" cy="300"/>
          </a:xfrm>
        </p:grpSpPr>
        <p:cxnSp>
          <p:nvCxnSpPr>
            <p:cNvPr id="53" name="直線コネクタ 52"/>
            <p:cNvCxnSpPr/>
            <p:nvPr/>
          </p:nvCxnSpPr>
          <p:spPr>
            <a:xfrm flipH="1">
              <a:off x="11758" y="1597"/>
              <a:ext cx="3" cy="295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>
              <a:off x="17493" y="1603"/>
              <a:ext cx="3" cy="295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flipH="1">
              <a:off x="14620" y="1624"/>
              <a:ext cx="3" cy="23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flipH="1">
              <a:off x="15193" y="1679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flipH="1">
              <a:off x="15766" y="1679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>
              <a:off x="16339" y="1678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H="1">
              <a:off x="16912" y="1687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H="1">
              <a:off x="14047" y="1666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H="1">
              <a:off x="13474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H="1">
              <a:off x="12901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flipH="1">
              <a:off x="12328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>
              <a:off x="11758" y="1745"/>
              <a:ext cx="5738" cy="0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四角形 65"/>
          <p:cNvSpPr/>
          <p:nvPr/>
        </p:nvSpPr>
        <p:spPr>
          <a:xfrm>
            <a:off x="6625590" y="1607820"/>
            <a:ext cx="734695" cy="276225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かける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67" name="四角形 66"/>
          <p:cNvSpPr/>
          <p:nvPr/>
        </p:nvSpPr>
        <p:spPr>
          <a:xfrm>
            <a:off x="11202670" y="1603375"/>
            <a:ext cx="734695" cy="276225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990" tIns="46990" rIns="46990" bIns="46990"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かけない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grpSp>
        <p:nvGrpSpPr>
          <p:cNvPr id="68" name="グループ化 67"/>
          <p:cNvGrpSpPr/>
          <p:nvPr/>
        </p:nvGrpSpPr>
        <p:grpSpPr>
          <a:xfrm>
            <a:off x="7466330" y="1670050"/>
            <a:ext cx="3643630" cy="190500"/>
            <a:chOff x="11758" y="1597"/>
            <a:chExt cx="5738" cy="300"/>
          </a:xfrm>
        </p:grpSpPr>
        <p:cxnSp>
          <p:nvCxnSpPr>
            <p:cNvPr id="69" name="直線コネクタ 68"/>
            <p:cNvCxnSpPr/>
            <p:nvPr/>
          </p:nvCxnSpPr>
          <p:spPr>
            <a:xfrm flipH="1">
              <a:off x="11758" y="1597"/>
              <a:ext cx="3" cy="295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 flipH="1">
              <a:off x="17493" y="1603"/>
              <a:ext cx="3" cy="295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14620" y="1624"/>
              <a:ext cx="3" cy="23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/>
            <p:nvPr/>
          </p:nvCxnSpPr>
          <p:spPr>
            <a:xfrm flipH="1">
              <a:off x="15193" y="1679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>
            <a:xfrm flipH="1">
              <a:off x="15766" y="1679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>
              <a:off x="16339" y="1678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>
              <a:off x="16912" y="1687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>
              <a:off x="14047" y="1666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>
              <a:off x="13474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flipH="1">
              <a:off x="12901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>
            <a:xfrm flipH="1">
              <a:off x="12328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>
              <a:off x="11758" y="1745"/>
              <a:ext cx="5738" cy="0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四角形 80"/>
          <p:cNvSpPr/>
          <p:nvPr/>
        </p:nvSpPr>
        <p:spPr>
          <a:xfrm>
            <a:off x="6625590" y="2268855"/>
            <a:ext cx="734695" cy="276225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はやい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82" name="四角形 81"/>
          <p:cNvSpPr/>
          <p:nvPr/>
        </p:nvSpPr>
        <p:spPr>
          <a:xfrm>
            <a:off x="11202670" y="2264410"/>
            <a:ext cx="734695" cy="276225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おそい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7466330" y="2331085"/>
            <a:ext cx="3643630" cy="190500"/>
            <a:chOff x="11758" y="1597"/>
            <a:chExt cx="5738" cy="300"/>
          </a:xfrm>
        </p:grpSpPr>
        <p:cxnSp>
          <p:nvCxnSpPr>
            <p:cNvPr id="84" name="直線コネクタ 83"/>
            <p:cNvCxnSpPr/>
            <p:nvPr/>
          </p:nvCxnSpPr>
          <p:spPr>
            <a:xfrm flipH="1">
              <a:off x="11758" y="1597"/>
              <a:ext cx="3" cy="295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コネクタ 84"/>
            <p:cNvCxnSpPr/>
            <p:nvPr/>
          </p:nvCxnSpPr>
          <p:spPr>
            <a:xfrm flipH="1">
              <a:off x="17493" y="1603"/>
              <a:ext cx="3" cy="295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H="1">
              <a:off x="14620" y="1624"/>
              <a:ext cx="3" cy="23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 flipH="1">
              <a:off x="15193" y="1679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 flipH="1">
              <a:off x="15766" y="1679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 flipH="1">
              <a:off x="16339" y="1678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コネクタ 89"/>
            <p:cNvCxnSpPr/>
            <p:nvPr/>
          </p:nvCxnSpPr>
          <p:spPr>
            <a:xfrm flipH="1">
              <a:off x="16912" y="1687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コネクタ 90"/>
            <p:cNvCxnSpPr/>
            <p:nvPr/>
          </p:nvCxnSpPr>
          <p:spPr>
            <a:xfrm flipH="1">
              <a:off x="14047" y="1666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H="1">
              <a:off x="13474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flipH="1">
              <a:off x="12901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H="1">
              <a:off x="12328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>
              <a:off x="11758" y="1745"/>
              <a:ext cx="5738" cy="0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四角形 95"/>
          <p:cNvSpPr/>
          <p:nvPr/>
        </p:nvSpPr>
        <p:spPr>
          <a:xfrm>
            <a:off x="6625590" y="2945765"/>
            <a:ext cx="734695" cy="276225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990" tIns="46990" rIns="46990" bIns="46990"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きにする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97" name="四角形 96"/>
          <p:cNvSpPr/>
          <p:nvPr/>
        </p:nvSpPr>
        <p:spPr>
          <a:xfrm>
            <a:off x="11202670" y="2941320"/>
            <a:ext cx="734695" cy="276225"/>
          </a:xfrm>
          <a:prstGeom prst="rect">
            <a:avLst/>
          </a:prstGeom>
          <a:solidFill>
            <a:schemeClr val="accent5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ja-JP" altLang="en-US" sz="1000">
                <a:latin typeface="Rounded-X M+ 1c bold" panose="020B0702020203020207" charset="-120"/>
                <a:ea typeface="Rounded-X M+ 1c bold" panose="020B0702020203020207" charset="-120"/>
              </a:rPr>
              <a:t>きにしない</a:t>
            </a:r>
            <a:endParaRPr lang="ja-JP" altLang="en-US" sz="10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grpSp>
        <p:nvGrpSpPr>
          <p:cNvPr id="98" name="グループ化 97"/>
          <p:cNvGrpSpPr/>
          <p:nvPr/>
        </p:nvGrpSpPr>
        <p:grpSpPr>
          <a:xfrm>
            <a:off x="7466330" y="3007995"/>
            <a:ext cx="3643630" cy="190500"/>
            <a:chOff x="11758" y="1597"/>
            <a:chExt cx="5738" cy="300"/>
          </a:xfrm>
        </p:grpSpPr>
        <p:cxnSp>
          <p:nvCxnSpPr>
            <p:cNvPr id="99" name="直線コネクタ 98"/>
            <p:cNvCxnSpPr/>
            <p:nvPr/>
          </p:nvCxnSpPr>
          <p:spPr>
            <a:xfrm flipH="1">
              <a:off x="11758" y="1597"/>
              <a:ext cx="3" cy="295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flipH="1">
              <a:off x="17493" y="1603"/>
              <a:ext cx="3" cy="295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flipH="1">
              <a:off x="14620" y="1624"/>
              <a:ext cx="3" cy="236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flipH="1">
              <a:off x="15193" y="1679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flipH="1">
              <a:off x="15766" y="1679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コネクタ 103"/>
            <p:cNvCxnSpPr/>
            <p:nvPr/>
          </p:nvCxnSpPr>
          <p:spPr>
            <a:xfrm flipH="1">
              <a:off x="16339" y="1678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コネクタ 104"/>
            <p:cNvCxnSpPr/>
            <p:nvPr/>
          </p:nvCxnSpPr>
          <p:spPr>
            <a:xfrm flipH="1">
              <a:off x="16912" y="1687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flipH="1">
              <a:off x="14047" y="1666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flipH="1">
              <a:off x="13474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flipH="1">
              <a:off x="12901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flipH="1">
              <a:off x="12328" y="1673"/>
              <a:ext cx="3" cy="142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/>
            <p:nvPr/>
          </p:nvCxnSpPr>
          <p:spPr>
            <a:xfrm>
              <a:off x="11758" y="1745"/>
              <a:ext cx="5738" cy="0"/>
            </a:xfrm>
            <a:prstGeom prst="line">
              <a:avLst/>
            </a:prstGeom>
            <a:ln w="28575">
              <a:solidFill>
                <a:schemeClr val="accent5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角丸四角形 112"/>
          <p:cNvSpPr/>
          <p:nvPr/>
        </p:nvSpPr>
        <p:spPr>
          <a:xfrm>
            <a:off x="6559550" y="4142740"/>
            <a:ext cx="2593975" cy="6457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algn="ctr"/>
            <a:r>
              <a:rPr lang="ja-JP" altLang="en-US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したい　・　苦手</a:t>
            </a:r>
            <a:endParaRPr lang="ja-JP" altLang="en-US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11" name="1つの角を切り取った四角形 110"/>
          <p:cNvSpPr/>
          <p:nvPr/>
        </p:nvSpPr>
        <p:spPr>
          <a:xfrm>
            <a:off x="6559550" y="3982720"/>
            <a:ext cx="109791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コラボ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14" name="角丸四角形 113"/>
          <p:cNvSpPr/>
          <p:nvPr/>
        </p:nvSpPr>
        <p:spPr>
          <a:xfrm>
            <a:off x="6559550" y="5038725"/>
            <a:ext cx="2593975" cy="6457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algn="ctr"/>
            <a:r>
              <a:rPr lang="ja-JP" altLang="en-US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原キー　・　変える</a:t>
            </a:r>
            <a:endParaRPr lang="ja-JP" altLang="en-US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12" name="1つの角を切り取った四角形 111"/>
          <p:cNvSpPr/>
          <p:nvPr/>
        </p:nvSpPr>
        <p:spPr>
          <a:xfrm>
            <a:off x="6559550" y="4881880"/>
            <a:ext cx="109791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キー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18" name="角丸四角形 117"/>
          <p:cNvSpPr/>
          <p:nvPr/>
        </p:nvSpPr>
        <p:spPr>
          <a:xfrm>
            <a:off x="6532245" y="5934710"/>
            <a:ext cx="2593975" cy="6445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algn="ctr"/>
            <a:r>
              <a:rPr lang="ja-JP" altLang="en-US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明るい　・　暗い</a:t>
            </a:r>
            <a:endParaRPr lang="ja-JP" altLang="en-US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19" name="1つの角を切り取った四角形 118"/>
          <p:cNvSpPr/>
          <p:nvPr/>
        </p:nvSpPr>
        <p:spPr>
          <a:xfrm>
            <a:off x="6532245" y="5777230"/>
            <a:ext cx="109791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曲調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9285605" y="4142740"/>
            <a:ext cx="2593975" cy="6457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p>
            <a:pPr algn="ctr"/>
            <a:r>
              <a:rPr lang="ja-JP" altLang="en-US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したい　・　苦手</a:t>
            </a:r>
            <a:endParaRPr lang="ja-JP" altLang="en-US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21" name="1つの角を切り取った四角形 120"/>
          <p:cNvSpPr/>
          <p:nvPr/>
        </p:nvSpPr>
        <p:spPr>
          <a:xfrm>
            <a:off x="9285605" y="3982720"/>
            <a:ext cx="109791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ハモり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22" name="角丸四角形 121"/>
          <p:cNvSpPr/>
          <p:nvPr/>
        </p:nvSpPr>
        <p:spPr>
          <a:xfrm>
            <a:off x="9285605" y="5038725"/>
            <a:ext cx="2593975" cy="6457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algn="ctr"/>
            <a:r>
              <a:rPr lang="ja-JP" altLang="en-US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歌詞　・　メロディ</a:t>
            </a:r>
            <a:endParaRPr lang="ja-JP" altLang="en-US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23" name="1つの角を切り取った四角形 122"/>
          <p:cNvSpPr/>
          <p:nvPr/>
        </p:nvSpPr>
        <p:spPr>
          <a:xfrm>
            <a:off x="9285605" y="4881880"/>
            <a:ext cx="1455420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曲が好きな理由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24" name="角丸四角形 123"/>
          <p:cNvSpPr/>
          <p:nvPr/>
        </p:nvSpPr>
        <p:spPr>
          <a:xfrm>
            <a:off x="9258300" y="5934710"/>
            <a:ext cx="2593975" cy="64452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p>
            <a:pPr algn="ctr"/>
            <a:r>
              <a:rPr lang="ja-JP" altLang="en-US">
                <a:solidFill>
                  <a:schemeClr val="tx1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する　・　しない</a:t>
            </a:r>
            <a:endParaRPr lang="ja-JP" altLang="en-US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25" name="1つの角を切り取った四角形 124"/>
          <p:cNvSpPr/>
          <p:nvPr/>
        </p:nvSpPr>
        <p:spPr>
          <a:xfrm>
            <a:off x="9258300" y="5777230"/>
            <a:ext cx="109791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採点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角丸四角形 5"/>
          <p:cNvSpPr/>
          <p:nvPr/>
        </p:nvSpPr>
        <p:spPr>
          <a:xfrm>
            <a:off x="184785" y="243840"/>
            <a:ext cx="2675890" cy="546100"/>
          </a:xfrm>
          <a:prstGeom prst="round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tIns="107950" rtlCol="0" anchor="ctr"/>
          <a:p>
            <a:pPr algn="ctr"/>
            <a:r>
              <a:rPr lang="ja-JP" altLang="en-US" sz="2400" b="1">
                <a:solidFill>
                  <a:srgbClr val="002060"/>
                </a:solidFill>
                <a:latin typeface="Rounded-X M+ 1c bold" panose="020B0702020203020207" charset="-120"/>
                <a:ea typeface="Rounded-X M+ 1c bold" panose="020B0702020203020207" charset="-120"/>
              </a:rPr>
              <a:t>うたの履歴書</a:t>
            </a:r>
            <a:endParaRPr lang="ja-JP" altLang="en-US" sz="2400" b="1">
              <a:solidFill>
                <a:srgbClr val="002060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072130" y="320040"/>
            <a:ext cx="2781300" cy="469900"/>
          </a:xfrm>
          <a:prstGeom prst="roundRect">
            <a:avLst>
              <a:gd name="adj" fmla="val 722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altLang="ja-JP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003550" y="243840"/>
            <a:ext cx="858520" cy="31178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7950" rtlCol="0" anchor="ctr"/>
          <a:p>
            <a:pPr algn="ctr"/>
            <a:r>
              <a:rPr lang="ja-JP" altLang="en-US" b="1">
                <a:latin typeface="Rounded-X M+ 1c bold" panose="020B0702020203020207" charset="-120"/>
                <a:ea typeface="Rounded-X M+ 1c bold" panose="020B0702020203020207" charset="-120"/>
              </a:rPr>
              <a:t>名前</a:t>
            </a:r>
            <a:endParaRPr lang="ja-JP" altLang="en-US" b="1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84785" y="975995"/>
            <a:ext cx="5669280" cy="5740400"/>
          </a:xfrm>
          <a:prstGeom prst="roundRect">
            <a:avLst>
              <a:gd name="adj" fmla="val 2889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184785" y="877570"/>
            <a:ext cx="2448560" cy="31178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7950" rtlCol="0" anchor="ctr"/>
          <a:p>
            <a:pPr algn="ctr"/>
            <a:r>
              <a:rPr lang="ja-JP" altLang="en-US" b="1">
                <a:latin typeface="Rounded-X M+ 1c bold" panose="020B0702020203020207" charset="-120"/>
                <a:ea typeface="Rounded-X M+ 1c bold" panose="020B0702020203020207" charset="-120"/>
              </a:rPr>
              <a:t>音楽遍歴</a:t>
            </a:r>
            <a:endParaRPr lang="ja-JP" altLang="en-US" b="1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graphicFrame>
        <p:nvGraphicFramePr>
          <p:cNvPr id="5" name="表 4"/>
          <p:cNvGraphicFramePr/>
          <p:nvPr/>
        </p:nvGraphicFramePr>
        <p:xfrm>
          <a:off x="328295" y="1261110"/>
          <a:ext cx="5383530" cy="535178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200150"/>
                <a:gridCol w="4183380"/>
              </a:tblGrid>
              <a:tr h="3822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solidFill>
                            <a:schemeClr val="bg1"/>
                          </a:solidFill>
                          <a:latin typeface="Rounded-X M+ 1c bold" panose="020B0702020203020207" charset="-120"/>
                          <a:ea typeface="Rounded-X M+ 1c bold" panose="020B0702020203020207" charset="-120"/>
                        </a:rPr>
                        <a:t>時期</a:t>
                      </a:r>
                      <a:endParaRPr lang="ja-JP" altLang="en-US">
                        <a:solidFill>
                          <a:schemeClr val="bg1"/>
                        </a:solidFill>
                        <a:latin typeface="Rounded-X M+ 1c bold" panose="020B0702020203020207" charset="-120"/>
                        <a:ea typeface="Rounded-X M+ 1c bold" panose="020B0702020203020207" charset="-120"/>
                      </a:endParaRPr>
                    </a:p>
                  </a:txBody>
                  <a:tcPr>
                    <a:solidFill>
                      <a:schemeClr val="accent5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ja-JP" altLang="en-US">
                          <a:solidFill>
                            <a:schemeClr val="bg1"/>
                          </a:solidFill>
                          <a:latin typeface="Rounded-X M+ 1c bold" panose="020B0702020203020207" charset="-120"/>
                          <a:ea typeface="Rounded-X M+ 1c bold" panose="020B0702020203020207" charset="-120"/>
                        </a:rPr>
                        <a:t>内容</a:t>
                      </a:r>
                      <a:endParaRPr lang="ja-JP" altLang="en-US">
                        <a:solidFill>
                          <a:schemeClr val="bg1"/>
                        </a:solidFill>
                        <a:latin typeface="Rounded-X M+ 1c bold" panose="020B0702020203020207" charset="-120"/>
                        <a:ea typeface="Rounded-X M+ 1c bold" panose="020B0702020203020207" charset="-120"/>
                      </a:endParaRPr>
                    </a:p>
                  </a:txBody>
                  <a:tcPr>
                    <a:solidFill>
                      <a:schemeClr val="accent5">
                        <a:lumMod val="25000"/>
                      </a:schemeClr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2270"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ja-JP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6184900" y="243840"/>
            <a:ext cx="5676265" cy="6473190"/>
          </a:xfrm>
          <a:prstGeom prst="roundRect">
            <a:avLst>
              <a:gd name="adj" fmla="val 3378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30" name="四角形 29"/>
          <p:cNvSpPr/>
          <p:nvPr/>
        </p:nvSpPr>
        <p:spPr>
          <a:xfrm>
            <a:off x="6351270" y="461010"/>
            <a:ext cx="5342890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31" name="1つの角を切り取った四角形 30"/>
          <p:cNvSpPr/>
          <p:nvPr/>
        </p:nvSpPr>
        <p:spPr>
          <a:xfrm>
            <a:off x="6351270" y="348615"/>
            <a:ext cx="370395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曲をどうやって覚える？どれくらいかかる？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7" name="四角形 6"/>
          <p:cNvSpPr/>
          <p:nvPr/>
        </p:nvSpPr>
        <p:spPr>
          <a:xfrm>
            <a:off x="6362065" y="1166495"/>
            <a:ext cx="5342890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2" name="1つの角を切り取った四角形 11"/>
          <p:cNvSpPr/>
          <p:nvPr/>
        </p:nvSpPr>
        <p:spPr>
          <a:xfrm>
            <a:off x="6362065" y="1054100"/>
            <a:ext cx="370395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歌ってみた投稿とかしたことある？どこで？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4" name="四角形 13"/>
          <p:cNvSpPr/>
          <p:nvPr/>
        </p:nvSpPr>
        <p:spPr>
          <a:xfrm>
            <a:off x="6362065" y="1873250"/>
            <a:ext cx="5342890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5" name="1つの角を切り取った四角形 14"/>
          <p:cNvSpPr/>
          <p:nvPr/>
        </p:nvSpPr>
        <p:spPr>
          <a:xfrm>
            <a:off x="6362065" y="1760855"/>
            <a:ext cx="370395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歌う時に体を動かす？どんな感じで？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6" name="四角形 15"/>
          <p:cNvSpPr/>
          <p:nvPr/>
        </p:nvSpPr>
        <p:spPr>
          <a:xfrm>
            <a:off x="6351270" y="2585085"/>
            <a:ext cx="5342890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7" name="1つの角を切り取った四角形 16"/>
          <p:cNvSpPr/>
          <p:nvPr/>
        </p:nvSpPr>
        <p:spPr>
          <a:xfrm>
            <a:off x="6351270" y="2472690"/>
            <a:ext cx="370395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990" tIns="46990" rIns="46990" bIns="46990" rtlCol="0" anchor="ctr"/>
          <a:p>
            <a:pPr algn="l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歌う時どんなことに気を付けてる？こだわってる？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8" name="四角形 17"/>
          <p:cNvSpPr/>
          <p:nvPr/>
        </p:nvSpPr>
        <p:spPr>
          <a:xfrm>
            <a:off x="6351270" y="3279775"/>
            <a:ext cx="5342890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19" name="1つの角を切り取った四角形 18"/>
          <p:cNvSpPr/>
          <p:nvPr/>
        </p:nvSpPr>
        <p:spPr>
          <a:xfrm>
            <a:off x="6351270" y="3167380"/>
            <a:ext cx="370395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どれくらいの頻度でカラオケに行く？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0" name="四角形 19"/>
          <p:cNvSpPr/>
          <p:nvPr/>
        </p:nvSpPr>
        <p:spPr>
          <a:xfrm>
            <a:off x="6351270" y="3983355"/>
            <a:ext cx="5342890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1" name="1つの角を切り取った四角形 20"/>
          <p:cNvSpPr/>
          <p:nvPr/>
        </p:nvSpPr>
        <p:spPr>
          <a:xfrm>
            <a:off x="6351270" y="3870960"/>
            <a:ext cx="370395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一番高得点を出した曲は？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2" name="四角形 21"/>
          <p:cNvSpPr/>
          <p:nvPr/>
        </p:nvSpPr>
        <p:spPr>
          <a:xfrm>
            <a:off x="6362065" y="4686300"/>
            <a:ext cx="5342890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3" name="1つの角を切り取った四角形 22"/>
          <p:cNvSpPr/>
          <p:nvPr/>
        </p:nvSpPr>
        <p:spPr>
          <a:xfrm>
            <a:off x="6362065" y="4573905"/>
            <a:ext cx="370395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人から褒められる曲・リクエストされる曲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4" name="四角形 23"/>
          <p:cNvSpPr/>
          <p:nvPr/>
        </p:nvSpPr>
        <p:spPr>
          <a:xfrm>
            <a:off x="6362065" y="5398770"/>
            <a:ext cx="5342890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5" name="1つの角を切り取った四角形 24"/>
          <p:cNvSpPr/>
          <p:nvPr/>
        </p:nvSpPr>
        <p:spPr>
          <a:xfrm>
            <a:off x="6362065" y="5286375"/>
            <a:ext cx="370395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歌わないけど好きな曲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6" name="四角形 25"/>
          <p:cNvSpPr/>
          <p:nvPr/>
        </p:nvSpPr>
        <p:spPr>
          <a:xfrm>
            <a:off x="6362065" y="6098540"/>
            <a:ext cx="5342890" cy="52387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p>
            <a:pPr algn="l"/>
            <a:endParaRPr lang="en-US" altLang="ja-JP">
              <a:solidFill>
                <a:schemeClr val="tx1"/>
              </a:solidFill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  <p:sp>
        <p:nvSpPr>
          <p:cNvPr id="27" name="1つの角を切り取った四角形 26"/>
          <p:cNvSpPr/>
          <p:nvPr/>
        </p:nvSpPr>
        <p:spPr>
          <a:xfrm>
            <a:off x="6362065" y="5986145"/>
            <a:ext cx="3703955" cy="223520"/>
          </a:xfrm>
          <a:prstGeom prst="snip1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ja-JP" altLang="en-US" sz="1200">
                <a:latin typeface="Rounded-X M+ 1c bold" panose="020B0702020203020207" charset="-120"/>
                <a:ea typeface="Rounded-X M+ 1c bold" panose="020B0702020203020207" charset="-120"/>
              </a:rPr>
              <a:t>カラオケに入ってほしい曲</a:t>
            </a:r>
            <a:endParaRPr lang="ja-JP" altLang="en-US" sz="1200">
              <a:latin typeface="Rounded-X M+ 1c bold" panose="020B0702020203020207" charset="-120"/>
              <a:ea typeface="Rounded-X M+ 1c bold" panose="020B0702020203020207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WPS Presentation</Application>
  <PresentationFormat>宽屏</PresentationFormat>
  <Paragraphs>126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ＭＳ Ｐゴシック</vt:lpstr>
      <vt:lpstr>Wingdings</vt:lpstr>
      <vt:lpstr>ＭＳ Ｐゴシック</vt:lpstr>
      <vt:lpstr>Rounded-X M+ 1c bold</vt:lpstr>
      <vt:lpstr>Microsoft YaHei</vt:lpstr>
      <vt:lpstr>Arial Unicode MS</vt:lpstr>
      <vt:lpstr>Calibri</vt:lpstr>
      <vt:lpstr>標準デザイン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81908</dc:creator>
  <cp:lastModifiedBy>81908</cp:lastModifiedBy>
  <cp:revision>6</cp:revision>
  <dcterms:created xsi:type="dcterms:W3CDTF">2023-04-08T13:39:00Z</dcterms:created>
  <dcterms:modified xsi:type="dcterms:W3CDTF">2023-04-15T07:23:05Z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